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99"/>
    <p:restoredTop sz="94694"/>
  </p:normalViewPr>
  <p:slideViewPr>
    <p:cSldViewPr snapToGrid="0">
      <p:cViewPr>
        <p:scale>
          <a:sx n="128" d="100"/>
          <a:sy n="128" d="100"/>
        </p:scale>
        <p:origin x="4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40A23-4CF7-534D-AC06-2045128FCD9D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9FA685-F935-9D43-9C69-BBF6EC3DA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67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9FA685-F935-9D43-9C69-BBF6EC3DAE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09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C4BBE-5B95-C02C-0A25-BA5EADD137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B5F54-35B4-F25E-1B12-9E3EE33F9D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A2E88-E207-3BA7-7E16-F96778313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36842-065A-B94C-DC6B-38869F33A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2A00B-0344-8C77-37B0-32B11CFB8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040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9DC23-EBDD-5B90-C87D-742B0DF6C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FFD77E-5338-81B8-276A-9EE496EE9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4E78E-B195-0F25-9743-5CF030D9B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C7927-084E-8FAE-1C88-10FB179A7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222B5-C824-6267-1766-69F40CE65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238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A78E58-0FAF-003E-454D-346B766670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06784-77E0-D974-C78E-173FFF3D3E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C95A8-D934-CC68-06D6-4E7BA93C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60CA9-FC95-C855-081A-AB3C7F027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FD8F5-BBAA-A2E0-5DCE-5A3B7A686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4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5834-D120-453D-34FD-17861D1BD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5B27F-BC8E-3B72-B121-EA179464E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D4271-E61C-5E26-BE58-5CD343140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6BD85-B95D-6C54-DD88-A39BF3692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C51EE-4892-9F27-98C6-E811B238F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10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5F381-8590-0913-5F2A-1FA28C5E4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0A807-D01A-595F-C104-D203EBF12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D893E-43AC-D7A8-B5CC-33DAC7ED3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125DA-4FD0-AC5C-DB3A-1054FC5E9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1771-A27C-D254-4081-4E76AFD2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869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D4EC-617A-D8B5-20D2-1A53C5364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91037-5EF8-920F-A389-CBE471892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111E5B-9D7A-A2A4-70CF-85531ABB3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D893F-C777-AC05-C4BB-265E1828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70D1-1D33-5EFE-32DE-0329482A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569C2-BB49-82BA-9AED-0076BAE3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31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7FDFB-38CF-A3FD-E5C2-FED258A32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BC4B3-7EF7-65DA-7499-133C9F6AC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EE47FE-30AE-77EA-4625-B8E9BBF7B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0691AC-8DE9-C42D-21BC-2B128E12AD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0D5689-CE52-B18D-C19B-3848F7C6C4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F13C5E-DE94-DC02-C0CA-045AD9850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030D68-2133-0A3F-F73A-0BCFC727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B0E205-0541-AF85-B459-D48277723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53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97EF8-FDEA-A263-9B20-1F0C07E14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F48F03-0134-7B4F-93F9-F7486E875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F95A83-B5C4-7CEC-91D2-1FC49232E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6E6B17-898D-CFF9-4DE3-0183E7A20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01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F8FC54-36F5-01A3-1827-E3057A7CA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3A07AB-A3AE-9391-01E5-18A4799BC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5DDFC-E79C-77B6-B3CE-4F9B96D0B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456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F3E0C-B69F-FE42-2AFD-0D4FB7086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92EC1-DA8D-6C55-3847-54710577E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05BEEF-2BDD-E6F0-BB31-717A9FD67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74CB6-8C6A-2C0E-7ACF-4A734FF73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C0882-323E-5553-39B2-E6DC11F36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9425B-BE20-2A94-8312-EBF5A6815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91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E3E2F-ED97-7301-6031-730A6DDFA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4C4C76-6D62-E3E5-02B2-8B5354CCD8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F9BDC-1632-1EAC-89AD-B1EA32B60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2E2AB-0089-18F7-25E0-B98615119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E729C8-94E5-E633-1F3F-E7510CC6C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8F408-C427-3D03-6E30-646F0E990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91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7CB68A-D81F-A9D0-13A2-135363844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34907-30FE-E8D1-ED79-7C695AEF5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ACB30-C289-C26B-76CE-31B3C83287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84BB07-332C-1548-AD14-D9691F2F01CF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471DB-E2BC-6802-7ACF-507972DB27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927BF-BCE6-B743-B932-EF958E35F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23B739-7D63-1942-8AA7-0CCD47B8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2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7C611BEE-B54C-1A01-4F05-39D422BE0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5274" y="-11625"/>
            <a:ext cx="5442112" cy="429517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74BACEC-098F-D954-2CFE-86CCDE544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13" y="-11625"/>
            <a:ext cx="5442112" cy="42951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2E612E3-C093-8D22-3381-60AEAE2A9ECB}"/>
              </a:ext>
            </a:extLst>
          </p:cNvPr>
          <p:cNvSpPr txBox="1"/>
          <p:nvPr/>
        </p:nvSpPr>
        <p:spPr>
          <a:xfrm>
            <a:off x="-65588" y="4098881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8AFB73-4677-34A3-6896-EB584643DC4B}"/>
              </a:ext>
            </a:extLst>
          </p:cNvPr>
          <p:cNvSpPr txBox="1"/>
          <p:nvPr/>
        </p:nvSpPr>
        <p:spPr>
          <a:xfrm>
            <a:off x="5435899" y="4098881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2791940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C21C3FD-3E0C-D6E2-184D-B06C659E8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820" y="0"/>
            <a:ext cx="5154864" cy="4740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0F5A82-7381-C71E-418B-E5F825D4C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130140" cy="47407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4BC966-EAAC-38D8-C877-1AF78124F8FF}"/>
              </a:ext>
            </a:extLst>
          </p:cNvPr>
          <p:cNvSpPr txBox="1"/>
          <p:nvPr/>
        </p:nvSpPr>
        <p:spPr>
          <a:xfrm>
            <a:off x="-29930" y="4467016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1F9F30-B603-B9FE-203A-F1B6C528755D}"/>
              </a:ext>
            </a:extLst>
          </p:cNvPr>
          <p:cNvSpPr txBox="1"/>
          <p:nvPr/>
        </p:nvSpPr>
        <p:spPr>
          <a:xfrm>
            <a:off x="5094515" y="4467016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1455824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785AA-0C08-9FFA-890B-62964221B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01384FD-B1B9-4F82-25ED-C9FA070FF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" y="0"/>
            <a:ext cx="5132836" cy="47407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F76F17-0EFA-80EB-904D-FC413F3DB46B}"/>
              </a:ext>
            </a:extLst>
          </p:cNvPr>
          <p:cNvSpPr txBox="1"/>
          <p:nvPr/>
        </p:nvSpPr>
        <p:spPr>
          <a:xfrm>
            <a:off x="-29930" y="4426556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3B8AB2-4CE6-8158-D0EC-81744FB58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2249" y="0"/>
            <a:ext cx="5130140" cy="47407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735A3B-D943-1045-6CC4-4A891636132A}"/>
              </a:ext>
            </a:extLst>
          </p:cNvPr>
          <p:cNvSpPr txBox="1"/>
          <p:nvPr/>
        </p:nvSpPr>
        <p:spPr>
          <a:xfrm>
            <a:off x="5094515" y="4426556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4100648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</TotalTime>
  <Words>19</Words>
  <Application>Microsoft Macintosh PowerPoint</Application>
  <PresentationFormat>Widescreen</PresentationFormat>
  <Paragraphs>7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Lily Rodriguez</dc:creator>
  <cp:lastModifiedBy>Lily Rodriguez</cp:lastModifiedBy>
  <cp:revision>5</cp:revision>
  <dcterms:created xsi:type="dcterms:W3CDTF">2024-05-04T18:35:07Z</dcterms:created>
  <dcterms:modified xsi:type="dcterms:W3CDTF">2024-09-17T19:25:07Z</dcterms:modified>
</cp:coreProperties>
</file>

<file path=docProps/thumbnail.jpeg>
</file>